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5" r:id="rId4"/>
    <p:sldId id="262" r:id="rId5"/>
    <p:sldId id="272" r:id="rId6"/>
    <p:sldId id="273" r:id="rId7"/>
    <p:sldId id="270" r:id="rId8"/>
    <p:sldId id="260" r:id="rId9"/>
    <p:sldId id="27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DBC7"/>
    <a:srgbClr val="E0B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208" y="672"/>
      </p:cViewPr>
      <p:guideLst>
        <p:guide orient="horz" pos="304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B40BE-ADFF-4E96-A2CE-2914A23A7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FCE655-9CB5-415A-8DFA-38D13A786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8B71BE-F2CC-438A-BC06-223BBE915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48EA8-C65D-420F-AD1F-C05C5ECB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54191-7AA6-422A-86A9-5C322500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1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9FDFE-CFA6-40FC-A91F-6FAC425B3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C477A7-7643-4C7D-81A5-8A0688FC8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2841B8-3FC7-44B2-9C5F-A4087EB3F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8B0C4-8D28-4598-9C1C-1C8F418B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1FC409-BC7F-4D9A-A63A-27B6D15E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59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7322D4-37E7-4CAD-89C3-ED5A455A9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48E3DF-6A85-4806-927E-38049BD5B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01DA8-4A38-4AC4-8C77-6671E0FD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085E8-875B-4B44-A07E-68E5D152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1E3509-4AFC-4839-AEF5-214D73C7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EF555-357F-47A0-87C0-2F3A7923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3002F9-D872-42B9-9ADD-13D8C9C5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D02C2-3C0C-454D-B85C-A6EE12F1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4CEF0-7117-4FCD-B204-4065BC1A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95EAB3-010F-4F4D-B1A9-91C01726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742CB1-9D28-47A7-978A-9CD81862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2F8D17-0222-47B6-BBC2-DA61BD84F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A20DC9-6BAB-4BF3-9846-992700CE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F3050-3E6F-43CB-8506-A847D7DB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1C3F2-4CB2-404D-9B05-95778721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15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33AB9-F055-490E-92FD-D8F7F82F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1DB7AA-2A6E-4CB2-86BC-BEFEC7EF8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26E420-97C0-4D52-A406-9F61D4B57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88BA04-2C81-4589-A6F6-52C8C3F4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2021. 6. 2.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1FAFC6-6F08-4192-AD7E-D434DDEE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40A178-423E-48B0-BD60-62C498D1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38093-8F1E-4E28-AE05-24E739D9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7B287A-0E1F-48B9-8055-F56438E68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4E4BA1-16E3-4AD5-837F-06DF6A7B6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037D92-3927-4C77-B2D9-2B773B61A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7C9866-81B6-46B8-8AB5-4B0B59E5F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D48E73-53B6-4A92-8AA0-71C1E552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2021. 6. 2.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49B223-FCA7-41F9-A528-4DA70CE4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53ED17-6001-42F5-9520-3A8F546D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8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A4A6C-9CA1-4AF9-8EBE-53F375AE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111D935-FC19-4F99-9B09-B2132FDB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2021. 6. 2.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E24859-F425-4FCE-BB88-78CB3C957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8BBB9E-B709-42BB-A764-79762322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2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0B85D3-88E7-4FD0-ACEA-F98C09083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2021. 6. 2.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98E960-D937-4606-974F-E7853DC5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B4C5DA-3D9C-44EF-AF87-659A0106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06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62504-9067-4994-B95A-5AE5BDE7B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27BAB-91FA-40AA-98D0-7415DC1FB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C9EA78-D43F-4EEB-9BA2-2A579FF7A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23F545-D454-4686-9C65-37EF4325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2021. 6. 2.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AC6FB-ABC7-452C-ADF3-D80ED2C51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A287CD-CE2C-4672-B333-693F5836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31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5217D-0A5B-40A2-9BFA-E0946800D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86A4E5-3DB3-448B-8F7A-81E0CAFD3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07FF2A-6696-4418-86C9-68F1515D5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1A0A9D-D866-4F26-987B-698B6E28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2021. 6. 2.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38FF59-A8C3-45D0-A50F-36B90D92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CE4910-C444-4B3D-A587-9F604FD9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0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1D0ED6-C740-463E-A233-DF98804C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FC72D2-6B4B-419B-942B-82BFB4171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31804-57A2-4757-8D4D-20C3A3337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6E6D-BC61-41B2-8E58-6CD3F8627017}" type="datetimeFigureOut">
              <a:rPr lang="ko-KR" altLang="en-US" smtClean="0"/>
              <a:t>2021. 6. 2.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D43345-A88B-4E4E-95B6-07472295C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2A5C4-85BE-4A30-944F-3C33D6C49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4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sv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2F2010-D3ED-40A0-B8AF-2F480764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474"/>
            <a:ext cx="12192000" cy="6984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249741-B0D8-4CA3-BFEC-B0E14750B689}"/>
              </a:ext>
            </a:extLst>
          </p:cNvPr>
          <p:cNvSpPr txBox="1"/>
          <p:nvPr/>
        </p:nvSpPr>
        <p:spPr>
          <a:xfrm>
            <a:off x="1579383" y="793373"/>
            <a:ext cx="9033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accent6">
                    <a:lumMod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사악한 웹어플리케이션 만들기</a:t>
            </a: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id="{EA3B9D8C-02BA-47F9-9CF5-716A3F5D721E}"/>
              </a:ext>
            </a:extLst>
          </p:cNvPr>
          <p:cNvSpPr/>
          <p:nvPr/>
        </p:nvSpPr>
        <p:spPr>
          <a:xfrm>
            <a:off x="1449659" y="701040"/>
            <a:ext cx="9333570" cy="1107996"/>
          </a:xfrm>
          <a:prstGeom prst="bracketPair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203479F-3DA5-4CF5-9DA8-A540B0736090}"/>
              </a:ext>
            </a:extLst>
          </p:cNvPr>
          <p:cNvCxnSpPr/>
          <p:nvPr/>
        </p:nvCxnSpPr>
        <p:spPr>
          <a:xfrm>
            <a:off x="4488343" y="6014720"/>
            <a:ext cx="32004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2212693-A477-944F-A33D-FE929CECE981}"/>
              </a:ext>
            </a:extLst>
          </p:cNvPr>
          <p:cNvSpPr txBox="1"/>
          <p:nvPr/>
        </p:nvSpPr>
        <p:spPr>
          <a:xfrm>
            <a:off x="5128833" y="5553055"/>
            <a:ext cx="1975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AI_02 </a:t>
            </a:r>
            <a:r>
              <a:rPr kumimoji="1" lang="ko-KR" altLang="en-US" sz="24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박헌도</a:t>
            </a:r>
            <a:endParaRPr kumimoji="1" lang="ko-KR" altLang="en-US" sz="24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814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E88F024-3B05-4709-95C3-BFF122853DEA}"/>
              </a:ext>
            </a:extLst>
          </p:cNvPr>
          <p:cNvSpPr/>
          <p:nvPr/>
        </p:nvSpPr>
        <p:spPr>
          <a:xfrm>
            <a:off x="833120" y="0"/>
            <a:ext cx="1320800" cy="130048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172367-AA7E-4909-A4EC-6C0118703851}"/>
              </a:ext>
            </a:extLst>
          </p:cNvPr>
          <p:cNvSpPr/>
          <p:nvPr/>
        </p:nvSpPr>
        <p:spPr>
          <a:xfrm>
            <a:off x="833120" y="6532880"/>
            <a:ext cx="1320800" cy="325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28B104-6A88-43AB-8489-C92C973E47CB}"/>
              </a:ext>
            </a:extLst>
          </p:cNvPr>
          <p:cNvSpPr txBox="1"/>
          <p:nvPr/>
        </p:nvSpPr>
        <p:spPr>
          <a:xfrm>
            <a:off x="2260990" y="96242"/>
            <a:ext cx="3789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600" dirty="0">
                <a:solidFill>
                  <a:schemeClr val="tx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Table of Contents</a:t>
            </a:r>
            <a:endParaRPr lang="ko-KR" altLang="en-US" sz="2400" spc="600" dirty="0">
              <a:solidFill>
                <a:schemeClr val="tx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54AF7-5DB3-49B6-A110-0FDEF60EA50E}"/>
              </a:ext>
            </a:extLst>
          </p:cNvPr>
          <p:cNvSpPr txBox="1"/>
          <p:nvPr/>
        </p:nvSpPr>
        <p:spPr>
          <a:xfrm>
            <a:off x="2260990" y="59259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600" dirty="0">
                <a:solidFill>
                  <a:schemeClr val="tx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4CE80B-3E84-4753-929E-AE15BE39E932}"/>
              </a:ext>
            </a:extLst>
          </p:cNvPr>
          <p:cNvGrpSpPr/>
          <p:nvPr/>
        </p:nvGrpSpPr>
        <p:grpSpPr>
          <a:xfrm>
            <a:off x="1493520" y="2052320"/>
            <a:ext cx="2861313" cy="584775"/>
            <a:chOff x="1493520" y="2052320"/>
            <a:chExt cx="2861313" cy="58477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1F752E-6A6C-4D58-A608-3BC6FA229866}"/>
                </a:ext>
              </a:extLst>
            </p:cNvPr>
            <p:cNvSpPr txBox="1"/>
            <p:nvPr/>
          </p:nvSpPr>
          <p:spPr>
            <a:xfrm>
              <a:off x="2260990" y="2052320"/>
              <a:ext cx="20938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pc="600" dirty="0">
                  <a:solidFill>
                    <a:schemeClr val="accent6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설계 과정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FADB78-60E5-4D58-875C-9883F8E48778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001</a:t>
              </a:r>
              <a:endPara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018A34-FD97-4724-8D9E-C494A7888188}"/>
              </a:ext>
            </a:extLst>
          </p:cNvPr>
          <p:cNvGrpSpPr/>
          <p:nvPr/>
        </p:nvGrpSpPr>
        <p:grpSpPr>
          <a:xfrm>
            <a:off x="1493520" y="3051676"/>
            <a:ext cx="5017351" cy="584775"/>
            <a:chOff x="1493520" y="2052320"/>
            <a:chExt cx="501735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38AB51-447F-4C98-8995-5EA8ACE2ECD9}"/>
                </a:ext>
              </a:extLst>
            </p:cNvPr>
            <p:cNvSpPr txBox="1"/>
            <p:nvPr/>
          </p:nvSpPr>
          <p:spPr>
            <a:xfrm>
              <a:off x="2260990" y="2052320"/>
              <a:ext cx="42498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pc="600" dirty="0">
                  <a:solidFill>
                    <a:schemeClr val="accent6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웹어플리케이션 시연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4A0371-26CF-4DC6-A07A-17350099C7B0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002</a:t>
              </a:r>
              <a:endPara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1ECBE1C-F2E7-413C-A2A8-AEA7B7CE3D1F}"/>
              </a:ext>
            </a:extLst>
          </p:cNvPr>
          <p:cNvGrpSpPr/>
          <p:nvPr/>
        </p:nvGrpSpPr>
        <p:grpSpPr>
          <a:xfrm>
            <a:off x="1493520" y="4051032"/>
            <a:ext cx="2245760" cy="584775"/>
            <a:chOff x="1493520" y="2052320"/>
            <a:chExt cx="2245760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30260C-13E5-4E4E-8704-8A03B553DC33}"/>
                </a:ext>
              </a:extLst>
            </p:cNvPr>
            <p:cNvSpPr txBox="1"/>
            <p:nvPr/>
          </p:nvSpPr>
          <p:spPr>
            <a:xfrm>
              <a:off x="2260990" y="2052320"/>
              <a:ext cx="14782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pc="600" dirty="0">
                  <a:solidFill>
                    <a:schemeClr val="accent6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문제점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1D036A-03F9-47CC-BE3D-F3EFFF8C0CA3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003</a:t>
              </a:r>
              <a:endPara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0A63EC5-36FA-4CFA-8EEC-3F82EEFD45FA}"/>
              </a:ext>
            </a:extLst>
          </p:cNvPr>
          <p:cNvGrpSpPr/>
          <p:nvPr/>
        </p:nvGrpSpPr>
        <p:grpSpPr>
          <a:xfrm>
            <a:off x="1493520" y="5050388"/>
            <a:ext cx="1814552" cy="584775"/>
            <a:chOff x="1493520" y="2052320"/>
            <a:chExt cx="1814552" cy="5847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CFB6FA-E18B-4512-99F4-EAF8366FBC95}"/>
                </a:ext>
              </a:extLst>
            </p:cNvPr>
            <p:cNvSpPr txBox="1"/>
            <p:nvPr/>
          </p:nvSpPr>
          <p:spPr>
            <a:xfrm>
              <a:off x="2260990" y="2052320"/>
              <a:ext cx="10470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spc="600" dirty="0">
                  <a:solidFill>
                    <a:schemeClr val="accent6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소감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50B790-978C-4E3F-B4A0-9BC3DC85DCF1}"/>
                </a:ext>
              </a:extLst>
            </p:cNvPr>
            <p:cNvSpPr txBox="1"/>
            <p:nvPr/>
          </p:nvSpPr>
          <p:spPr>
            <a:xfrm>
              <a:off x="1493520" y="2129264"/>
              <a:ext cx="782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004</a:t>
              </a:r>
              <a:endParaRPr lang="ko-KR" alt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pic>
        <p:nvPicPr>
          <p:cNvPr id="8" name="그림 7" descr="컵, 테이블, 실내, 앉아있는이(가) 표시된 사진&#10;&#10;자동 생성된 설명">
            <a:extLst>
              <a:ext uri="{FF2B5EF4-FFF2-40B4-BE49-F238E27FC236}">
                <a16:creationId xmlns:a16="http://schemas.microsoft.com/office/drawing/2014/main" id="{1276C52E-EA36-4F47-81A4-95D161ACB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31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23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벽, 테이블, 의자이(가) 표시된 사진&#10;&#10;자동 생성된 설명">
            <a:extLst>
              <a:ext uri="{FF2B5EF4-FFF2-40B4-BE49-F238E27FC236}">
                <a16:creationId xmlns:a16="http://schemas.microsoft.com/office/drawing/2014/main" id="{E1CBDC60-6465-4E36-98E5-4358E8976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5111595" y="2567935"/>
            <a:ext cx="1968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Part 1</a:t>
            </a:r>
            <a:endParaRPr lang="ko-KR" altLang="en-US" sz="4400" spc="6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5051487" y="3492495"/>
            <a:ext cx="208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 err="1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설계과정</a:t>
            </a:r>
            <a:endParaRPr lang="ko-KR" altLang="en-US" sz="3600" b="1" spc="6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139190"/>
            <a:ext cx="2480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설계 과정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7FC75AC-D458-4D93-8BB3-9A1F6C45A89F}"/>
              </a:ext>
            </a:extLst>
          </p:cNvPr>
          <p:cNvGrpSpPr/>
          <p:nvPr/>
        </p:nvGrpSpPr>
        <p:grpSpPr>
          <a:xfrm>
            <a:off x="523240" y="2047240"/>
            <a:ext cx="11145520" cy="3469953"/>
            <a:chOff x="497840" y="1920240"/>
            <a:chExt cx="11944048" cy="371856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C3CB938-726E-4B24-AD7A-C2B4DDA8CBA0}"/>
                </a:ext>
              </a:extLst>
            </p:cNvPr>
            <p:cNvSpPr/>
            <p:nvPr/>
          </p:nvSpPr>
          <p:spPr>
            <a:xfrm>
              <a:off x="497840" y="1920240"/>
              <a:ext cx="3718560" cy="3718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B9C261C-9FB2-4166-B9C8-F8E1AFF5D1D5}"/>
                </a:ext>
              </a:extLst>
            </p:cNvPr>
            <p:cNvSpPr/>
            <p:nvPr/>
          </p:nvSpPr>
          <p:spPr>
            <a:xfrm>
              <a:off x="4610584" y="1920240"/>
              <a:ext cx="3718560" cy="3718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F207EE4-B06A-46C4-93B4-6E4685BA138B}"/>
                </a:ext>
              </a:extLst>
            </p:cNvPr>
            <p:cNvSpPr/>
            <p:nvPr/>
          </p:nvSpPr>
          <p:spPr>
            <a:xfrm>
              <a:off x="8723328" y="1920240"/>
              <a:ext cx="3718560" cy="37185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37D15D1-0D27-486D-8930-BBCA221C15E1}"/>
              </a:ext>
            </a:extLst>
          </p:cNvPr>
          <p:cNvSpPr txBox="1"/>
          <p:nvPr/>
        </p:nvSpPr>
        <p:spPr>
          <a:xfrm>
            <a:off x="8878924" y="5751926"/>
            <a:ext cx="2167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600" dirty="0">
                <a:solidFill>
                  <a:schemeClr val="tx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Yes </a:t>
            </a:r>
            <a:r>
              <a:rPr lang="en-US" altLang="ko-KR" sz="2000" b="1" spc="600" dirty="0" err="1">
                <a:solidFill>
                  <a:schemeClr val="tx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kaggle</a:t>
            </a:r>
            <a:endParaRPr lang="ko-KR" altLang="en-US" sz="2000" b="1" spc="600" dirty="0">
              <a:solidFill>
                <a:schemeClr val="tx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F0773D-4533-4960-8AC6-3FE0B8DA120A}"/>
              </a:ext>
            </a:extLst>
          </p:cNvPr>
          <p:cNvSpPr txBox="1"/>
          <p:nvPr/>
        </p:nvSpPr>
        <p:spPr>
          <a:xfrm>
            <a:off x="482877" y="5808872"/>
            <a:ext cx="3813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전에 쓰던 </a:t>
            </a:r>
            <a:r>
              <a:rPr lang="en-US" altLang="ko-KR" sz="2000" b="1" spc="600" dirty="0">
                <a:solidFill>
                  <a:schemeClr val="tx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data </a:t>
            </a:r>
            <a:r>
              <a:rPr lang="ko-KR" altLang="en-US" sz="2000" b="1" spc="600" dirty="0" err="1">
                <a:solidFill>
                  <a:schemeClr val="tx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활용실패</a:t>
            </a:r>
            <a:endParaRPr lang="ko-KR" altLang="en-US" sz="2000" b="1" spc="600" dirty="0">
              <a:solidFill>
                <a:schemeClr val="tx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3F8CAE-15E6-4AF5-9288-D552BD1B2B96}"/>
              </a:ext>
            </a:extLst>
          </p:cNvPr>
          <p:cNvSpPr txBox="1"/>
          <p:nvPr/>
        </p:nvSpPr>
        <p:spPr>
          <a:xfrm>
            <a:off x="5249551" y="5808872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생각</a:t>
            </a:r>
            <a:r>
              <a:rPr lang="en-US" altLang="ko-KR" sz="2000" b="1" spc="600" dirty="0">
                <a:solidFill>
                  <a:schemeClr val="tx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..3</a:t>
            </a:r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일차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AB6ED1D-316D-9342-ABC3-D121D5201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6" y="2226466"/>
            <a:ext cx="3111500" cy="3111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E44567D-104E-B441-B677-D7F2C1A5C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94" y="2497366"/>
            <a:ext cx="2675212" cy="26752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38F327-AABB-E043-B090-47691175E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838" y="2394893"/>
            <a:ext cx="1965746" cy="277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83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사람, 컵, 실내, 커피이(가) 표시된 사진&#10;&#10;자동 생성된 설명">
            <a:extLst>
              <a:ext uri="{FF2B5EF4-FFF2-40B4-BE49-F238E27FC236}">
                <a16:creationId xmlns:a16="http://schemas.microsoft.com/office/drawing/2014/main" id="{E018E9F8-6C5A-4E34-B24E-9BD429CE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2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3374748" y="3492495"/>
            <a:ext cx="5442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웹 어플리케이션 시연</a:t>
            </a:r>
          </a:p>
        </p:txBody>
      </p:sp>
    </p:spTree>
    <p:extLst>
      <p:ext uri="{BB962C8B-B14F-4D97-AF65-F5344CB8AC3E}">
        <p14:creationId xmlns:p14="http://schemas.microsoft.com/office/powerpoint/2010/main" val="1332926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AF74335-4CA7-4837-9591-4B25D3EAA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473A54C5-95FB-453D-BAAD-4B0AC40FA606}"/>
              </a:ext>
            </a:extLst>
          </p:cNvPr>
          <p:cNvSpPr/>
          <p:nvPr/>
        </p:nvSpPr>
        <p:spPr>
          <a:xfrm>
            <a:off x="2931160" y="2567935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371D56-C866-478B-ABB8-50F2CFA05ED3}"/>
              </a:ext>
            </a:extLst>
          </p:cNvPr>
          <p:cNvSpPr txBox="1"/>
          <p:nvPr/>
        </p:nvSpPr>
        <p:spPr>
          <a:xfrm>
            <a:off x="4988164" y="2567935"/>
            <a:ext cx="22156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3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0DB16B-DBA9-4B28-AFDA-9B683CF1D4BF}"/>
              </a:ext>
            </a:extLst>
          </p:cNvPr>
          <p:cNvSpPr txBox="1"/>
          <p:nvPr/>
        </p:nvSpPr>
        <p:spPr>
          <a:xfrm>
            <a:off x="5195757" y="3492495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문제점</a:t>
            </a:r>
          </a:p>
        </p:txBody>
      </p:sp>
    </p:spTree>
    <p:extLst>
      <p:ext uri="{BB962C8B-B14F-4D97-AF65-F5344CB8AC3E}">
        <p14:creationId xmlns:p14="http://schemas.microsoft.com/office/powerpoint/2010/main" val="4105944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타원 20">
            <a:extLst>
              <a:ext uri="{FF2B5EF4-FFF2-40B4-BE49-F238E27FC236}">
                <a16:creationId xmlns:a16="http://schemas.microsoft.com/office/drawing/2014/main" id="{EC5EA091-4984-4EDA-878A-ADA93E42337F}"/>
              </a:ext>
            </a:extLst>
          </p:cNvPr>
          <p:cNvSpPr/>
          <p:nvPr/>
        </p:nvSpPr>
        <p:spPr>
          <a:xfrm>
            <a:off x="739147" y="1889617"/>
            <a:ext cx="3301225" cy="33012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3" name="타원 382">
            <a:extLst>
              <a:ext uri="{FF2B5EF4-FFF2-40B4-BE49-F238E27FC236}">
                <a16:creationId xmlns:a16="http://schemas.microsoft.com/office/drawing/2014/main" id="{BED8FE39-AF8D-4947-AE5C-603A8F03F891}"/>
              </a:ext>
            </a:extLst>
          </p:cNvPr>
          <p:cNvSpPr/>
          <p:nvPr/>
        </p:nvSpPr>
        <p:spPr>
          <a:xfrm>
            <a:off x="4445387" y="1889617"/>
            <a:ext cx="3301225" cy="3301225"/>
          </a:xfrm>
          <a:prstGeom prst="ellipse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4" name="타원 383">
            <a:extLst>
              <a:ext uri="{FF2B5EF4-FFF2-40B4-BE49-F238E27FC236}">
                <a16:creationId xmlns:a16="http://schemas.microsoft.com/office/drawing/2014/main" id="{DE1B8741-A51F-44B4-B6A9-FD019A240DCE}"/>
              </a:ext>
            </a:extLst>
          </p:cNvPr>
          <p:cNvSpPr/>
          <p:nvPr/>
        </p:nvSpPr>
        <p:spPr>
          <a:xfrm>
            <a:off x="8100120" y="1889616"/>
            <a:ext cx="3301225" cy="33012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3C7101-9747-4523-AB12-3AE9B01305E2}"/>
              </a:ext>
            </a:extLst>
          </p:cNvPr>
          <p:cNvSpPr txBox="1"/>
          <p:nvPr/>
        </p:nvSpPr>
        <p:spPr>
          <a:xfrm>
            <a:off x="1732670" y="96984"/>
            <a:ext cx="1747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문제점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A864550B-3DA7-4A1F-B397-273E5A3532FF}"/>
              </a:ext>
            </a:extLst>
          </p:cNvPr>
          <p:cNvSpPr/>
          <p:nvPr/>
        </p:nvSpPr>
        <p:spPr>
          <a:xfrm>
            <a:off x="7469901" y="1121487"/>
            <a:ext cx="2241629" cy="1205177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pic>
        <p:nvPicPr>
          <p:cNvPr id="7" name="그래픽 6" descr="차">
            <a:extLst>
              <a:ext uri="{FF2B5EF4-FFF2-40B4-BE49-F238E27FC236}">
                <a16:creationId xmlns:a16="http://schemas.microsoft.com/office/drawing/2014/main" id="{CDEB753B-6A84-43D0-89FC-81B799C44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2258" y="2326664"/>
            <a:ext cx="2336423" cy="2336423"/>
          </a:xfrm>
          <a:prstGeom prst="rect">
            <a:avLst/>
          </a:prstGeom>
        </p:spPr>
      </p:pic>
      <p:pic>
        <p:nvPicPr>
          <p:cNvPr id="15" name="그래픽 14" descr="케이크 조각">
            <a:extLst>
              <a:ext uri="{FF2B5EF4-FFF2-40B4-BE49-F238E27FC236}">
                <a16:creationId xmlns:a16="http://schemas.microsoft.com/office/drawing/2014/main" id="{E5C09DB5-7EE9-4116-BAA2-1FF6A6AA5C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1972" y="2497515"/>
            <a:ext cx="2336423" cy="2336423"/>
          </a:xfrm>
          <a:prstGeom prst="rect">
            <a:avLst/>
          </a:prstGeom>
        </p:spPr>
      </p:pic>
      <p:sp>
        <p:nvSpPr>
          <p:cNvPr id="385" name="TextBox 384">
            <a:extLst>
              <a:ext uri="{FF2B5EF4-FFF2-40B4-BE49-F238E27FC236}">
                <a16:creationId xmlns:a16="http://schemas.microsoft.com/office/drawing/2014/main" id="{6E4C14D1-EE34-45E5-92C7-C9C9B397D366}"/>
              </a:ext>
            </a:extLst>
          </p:cNvPr>
          <p:cNvSpPr txBox="1"/>
          <p:nvPr/>
        </p:nvSpPr>
        <p:spPr>
          <a:xfrm>
            <a:off x="8831634" y="5751926"/>
            <a:ext cx="2262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예측 결과 못봄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3728BC7E-E4B6-4E02-A7A1-3C3C9620AD36}"/>
              </a:ext>
            </a:extLst>
          </p:cNvPr>
          <p:cNvSpPr txBox="1"/>
          <p:nvPr/>
        </p:nvSpPr>
        <p:spPr>
          <a:xfrm>
            <a:off x="780233" y="5808872"/>
            <a:ext cx="3219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어김없이 등장한 </a:t>
            </a:r>
            <a:r>
              <a:rPr lang="en-US" altLang="ko-KR" sz="2000" b="1" spc="600" dirty="0">
                <a:solidFill>
                  <a:schemeClr val="tx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fail</a:t>
            </a:r>
            <a:endParaRPr lang="ko-KR" altLang="en-US" sz="2000" b="1" spc="600" dirty="0">
              <a:solidFill>
                <a:schemeClr val="tx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8F019F5-4EE7-4DE6-B970-E739FFBDE94E}"/>
              </a:ext>
            </a:extLst>
          </p:cNvPr>
          <p:cNvSpPr txBox="1"/>
          <p:nvPr/>
        </p:nvSpPr>
        <p:spPr>
          <a:xfrm>
            <a:off x="4294963" y="5808872"/>
            <a:ext cx="3783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600" dirty="0">
                <a:solidFill>
                  <a:schemeClr val="tx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POST</a:t>
            </a:r>
            <a:r>
              <a:rPr lang="ko-KR" altLang="en-US" sz="2000" b="1" spc="600" dirty="0">
                <a:solidFill>
                  <a:schemeClr val="tx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 데이터가 사라짐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2C30D17-2A06-1145-81A0-6A2B98F38B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16" y="2357155"/>
            <a:ext cx="2336423" cy="23364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A6B363-1DEE-8044-A49F-D9C4BC44EA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91" y="2551748"/>
            <a:ext cx="2799310" cy="20358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2AE3E41-5E15-4F46-8FE7-00CD4D8D08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72" y="2581323"/>
            <a:ext cx="3057519" cy="171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37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468E01-B981-4DA2-8B0E-191797798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3BB724-D941-4FEC-86E9-542EF10C96CC}"/>
              </a:ext>
            </a:extLst>
          </p:cNvPr>
          <p:cNvGrpSpPr/>
          <p:nvPr/>
        </p:nvGrpSpPr>
        <p:grpSpPr>
          <a:xfrm>
            <a:off x="3509226" y="1052875"/>
            <a:ext cx="5173548" cy="4752249"/>
            <a:chOff x="3693160" y="1221831"/>
            <a:chExt cx="4805680" cy="441433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8C037DF-87BA-4D55-BDF5-FC45B4C16271}"/>
                </a:ext>
              </a:extLst>
            </p:cNvPr>
            <p:cNvGrpSpPr/>
            <p:nvPr/>
          </p:nvGrpSpPr>
          <p:grpSpPr>
            <a:xfrm>
              <a:off x="3693160" y="1221831"/>
              <a:ext cx="4805680" cy="4414338"/>
              <a:chOff x="3180080" y="477520"/>
              <a:chExt cx="6238240" cy="573024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4281121-7454-46E6-971A-E65C5E1E914D}"/>
                  </a:ext>
                </a:extLst>
              </p:cNvPr>
              <p:cNvSpPr/>
              <p:nvPr/>
            </p:nvSpPr>
            <p:spPr>
              <a:xfrm>
                <a:off x="3180080" y="650240"/>
                <a:ext cx="5557520" cy="555752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5400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E0CBFCB-0A24-4B4E-93CF-240AA4AC3988}"/>
                  </a:ext>
                </a:extLst>
              </p:cNvPr>
              <p:cNvGrpSpPr/>
              <p:nvPr/>
            </p:nvGrpSpPr>
            <p:grpSpPr>
              <a:xfrm>
                <a:off x="3413760" y="477520"/>
                <a:ext cx="6004560" cy="5557520"/>
                <a:chOff x="3413760" y="477520"/>
                <a:chExt cx="6004560" cy="555752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7BB750A-0E69-458E-894D-FD4D14E5C79A}"/>
                    </a:ext>
                  </a:extLst>
                </p:cNvPr>
                <p:cNvSpPr/>
                <p:nvPr/>
              </p:nvSpPr>
              <p:spPr>
                <a:xfrm>
                  <a:off x="3860800" y="477520"/>
                  <a:ext cx="5557520" cy="5557520"/>
                </a:xfrm>
                <a:prstGeom prst="ellipse">
                  <a:avLst/>
                </a:prstGeom>
                <a:solidFill>
                  <a:srgbClr val="EFDBC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8201F0F-9F04-4F99-9FC5-668B81B39DFD}"/>
                    </a:ext>
                  </a:extLst>
                </p:cNvPr>
                <p:cNvSpPr/>
                <p:nvPr/>
              </p:nvSpPr>
              <p:spPr>
                <a:xfrm>
                  <a:off x="3413760" y="477520"/>
                  <a:ext cx="5557520" cy="555752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5400">
                    <a:latin typeface="Apple SD Gothic Neo" panose="02000300000000000000" pitchFamily="2" charset="-127"/>
                    <a:ea typeface="Apple SD Gothic Neo" panose="02000300000000000000" pitchFamily="2" charset="-127"/>
                  </a:endParaRPr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5E68D-E935-43BC-A9FD-42B02A3B6EE6}"/>
                </a:ext>
              </a:extLst>
            </p:cNvPr>
            <p:cNvSpPr txBox="1"/>
            <p:nvPr/>
          </p:nvSpPr>
          <p:spPr>
            <a:xfrm>
              <a:off x="5145144" y="2772253"/>
              <a:ext cx="2128109" cy="13436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800" spc="600" dirty="0">
                  <a:solidFill>
                    <a:schemeClr val="accent6">
                      <a:lumMod val="7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소감</a:t>
              </a:r>
              <a:endParaRPr lang="ko-KR" altLang="en-US" sz="11500" spc="600" dirty="0">
                <a:solidFill>
                  <a:schemeClr val="accent6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CC4486-98C3-EA49-ABE5-94F08C4C7079}"/>
              </a:ext>
            </a:extLst>
          </p:cNvPr>
          <p:cNvSpPr/>
          <p:nvPr/>
        </p:nvSpPr>
        <p:spPr>
          <a:xfrm rot="20101800">
            <a:off x="3634001" y="2462981"/>
            <a:ext cx="5701997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3800" b="1" cap="none" spc="0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클났다</a:t>
            </a:r>
            <a:endParaRPr lang="en-US" altLang="ko-KR" sz="138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676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468E01-B981-4DA2-8B0E-191797798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3BB724-D941-4FEC-86E9-542EF10C96CC}"/>
              </a:ext>
            </a:extLst>
          </p:cNvPr>
          <p:cNvGrpSpPr/>
          <p:nvPr/>
        </p:nvGrpSpPr>
        <p:grpSpPr>
          <a:xfrm>
            <a:off x="3509226" y="1052875"/>
            <a:ext cx="5173548" cy="4752249"/>
            <a:chOff x="3693160" y="1221831"/>
            <a:chExt cx="4805680" cy="4414338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8C037DF-87BA-4D55-BDF5-FC45B4C16271}"/>
                </a:ext>
              </a:extLst>
            </p:cNvPr>
            <p:cNvGrpSpPr/>
            <p:nvPr/>
          </p:nvGrpSpPr>
          <p:grpSpPr>
            <a:xfrm>
              <a:off x="3693160" y="1221831"/>
              <a:ext cx="4805680" cy="4414338"/>
              <a:chOff x="3180080" y="477520"/>
              <a:chExt cx="6238240" cy="573024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74281121-7454-46E6-971A-E65C5E1E914D}"/>
                  </a:ext>
                </a:extLst>
              </p:cNvPr>
              <p:cNvSpPr/>
              <p:nvPr/>
            </p:nvSpPr>
            <p:spPr>
              <a:xfrm>
                <a:off x="3180080" y="650240"/>
                <a:ext cx="5557520" cy="555752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1E0CBFCB-0A24-4B4E-93CF-240AA4AC3988}"/>
                  </a:ext>
                </a:extLst>
              </p:cNvPr>
              <p:cNvGrpSpPr/>
              <p:nvPr/>
            </p:nvGrpSpPr>
            <p:grpSpPr>
              <a:xfrm>
                <a:off x="3413760" y="477520"/>
                <a:ext cx="6004560" cy="5557520"/>
                <a:chOff x="3413760" y="477520"/>
                <a:chExt cx="6004560" cy="555752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7BB750A-0E69-458E-894D-FD4D14E5C79A}"/>
                    </a:ext>
                  </a:extLst>
                </p:cNvPr>
                <p:cNvSpPr/>
                <p:nvPr/>
              </p:nvSpPr>
              <p:spPr>
                <a:xfrm>
                  <a:off x="3860800" y="477520"/>
                  <a:ext cx="5557520" cy="5557520"/>
                </a:xfrm>
                <a:prstGeom prst="ellipse">
                  <a:avLst/>
                </a:prstGeom>
                <a:solidFill>
                  <a:srgbClr val="EFDBC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8201F0F-9F04-4F99-9FC5-668B81B39DFD}"/>
                    </a:ext>
                  </a:extLst>
                </p:cNvPr>
                <p:cNvSpPr/>
                <p:nvPr/>
              </p:nvSpPr>
              <p:spPr>
                <a:xfrm>
                  <a:off x="3413760" y="477520"/>
                  <a:ext cx="5557520" cy="555752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5E68D-E935-43BC-A9FD-42B02A3B6EE6}"/>
                </a:ext>
              </a:extLst>
            </p:cNvPr>
            <p:cNvSpPr txBox="1"/>
            <p:nvPr/>
          </p:nvSpPr>
          <p:spPr>
            <a:xfrm>
              <a:off x="4485866" y="2772253"/>
              <a:ext cx="3446666" cy="12293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spc="600" dirty="0">
                  <a:solidFill>
                    <a:schemeClr val="accent6">
                      <a:lumMod val="75000"/>
                    </a:schemeClr>
                  </a:solidFill>
                </a:rPr>
                <a:t>Thank You</a:t>
              </a:r>
            </a:p>
            <a:p>
              <a:pPr algn="ctr"/>
              <a:r>
                <a:rPr lang="ko-KR" altLang="en-US" sz="3600" spc="600" dirty="0">
                  <a:solidFill>
                    <a:schemeClr val="accent6">
                      <a:lumMod val="75000"/>
                    </a:schemeClr>
                  </a:solidFill>
                </a:rPr>
                <a:t>감사합니다</a:t>
              </a:r>
              <a:endParaRPr lang="ko-KR" altLang="en-US" sz="4400" spc="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5892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6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60</Words>
  <Application>Microsoft Macintosh PowerPoint</Application>
  <PresentationFormat>와이드스크린</PresentationFormat>
  <Paragraphs>30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Apple SD Gothic Neo</vt:lpstr>
      <vt:lpstr>Nanum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Microsoft Office User</cp:lastModifiedBy>
  <cp:revision>14</cp:revision>
  <dcterms:created xsi:type="dcterms:W3CDTF">2019-05-02T12:38:46Z</dcterms:created>
  <dcterms:modified xsi:type="dcterms:W3CDTF">2021-06-02T08:56:51Z</dcterms:modified>
</cp:coreProperties>
</file>